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39" d="100"/>
          <a:sy n="39" d="100"/>
        </p:scale>
        <p:origin x="-138" y="-8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1EA0F-94AD-4FD3-A4D6-62CBC50940A0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F0EE2-2766-4D51-8AE0-B66935C0A2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3585543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1EA0F-94AD-4FD3-A4D6-62CBC50940A0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F0EE2-2766-4D51-8AE0-B66935C0A2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3572412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1EA0F-94AD-4FD3-A4D6-62CBC50940A0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F0EE2-2766-4D51-8AE0-B66935C0A2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4014574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1EA0F-94AD-4FD3-A4D6-62CBC50940A0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F0EE2-2766-4D51-8AE0-B66935C0A2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2759798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1EA0F-94AD-4FD3-A4D6-62CBC50940A0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F0EE2-2766-4D51-8AE0-B66935C0A2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1943789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1EA0F-94AD-4FD3-A4D6-62CBC50940A0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F0EE2-2766-4D51-8AE0-B66935C0A2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2344275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1EA0F-94AD-4FD3-A4D6-62CBC50940A0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F0EE2-2766-4D51-8AE0-B66935C0A2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727986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1EA0F-94AD-4FD3-A4D6-62CBC50940A0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F0EE2-2766-4D51-8AE0-B66935C0A2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2461485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1EA0F-94AD-4FD3-A4D6-62CBC50940A0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F0EE2-2766-4D51-8AE0-B66935C0A2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2275604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1EA0F-94AD-4FD3-A4D6-62CBC50940A0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F0EE2-2766-4D51-8AE0-B66935C0A2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3340974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1EA0F-94AD-4FD3-A4D6-62CBC50940A0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F0EE2-2766-4D51-8AE0-B66935C0A2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2768318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1EA0F-94AD-4FD3-A4D6-62CBC50940A0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F0EE2-2766-4D51-8AE0-B66935C0A2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1110634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utd.zofijini.net/wp-content/uploads/sites/5/2013/04/Predlog-UTD-v-Sloveniji.pdf" TargetMode="External"/><Relationship Id="rId2" Type="http://schemas.openxmlformats.org/officeDocument/2006/relationships/hyperlink" Target="https://twitter.com/GregorVirant1/status/79490690872974131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UNIVERZALNI </a:t>
            </a:r>
            <a:br>
              <a:rPr lang="sl-SI" dirty="0" smtClean="0"/>
            </a:br>
            <a:r>
              <a:rPr lang="sl-SI" dirty="0" smtClean="0"/>
              <a:t>TEMELJNI </a:t>
            </a:r>
            <a:br>
              <a:rPr lang="sl-SI" dirty="0" smtClean="0"/>
            </a:br>
            <a:r>
              <a:rPr lang="sl-SI" dirty="0" smtClean="0"/>
              <a:t>DOHODEK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xmlns="" val="517975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>
                <a:hlinkClick r:id="rId2"/>
              </a:rPr>
              <a:t>https://twitter.com/GregorVirant1/status/794906908729741312</a:t>
            </a:r>
            <a:endParaRPr lang="sl-SI" dirty="0" smtClean="0"/>
          </a:p>
          <a:p>
            <a:r>
              <a:rPr lang="sl-SI" dirty="0" smtClean="0">
                <a:hlinkClick r:id="rId3"/>
              </a:rPr>
              <a:t>http://utd.zofijini.net/wp-content/uploads/sites/5/2013/04/Predlog-UTD-v-Sloveniji.pdf</a:t>
            </a:r>
            <a:endParaRPr lang="sl-SI" dirty="0" smtClean="0"/>
          </a:p>
          <a:p>
            <a:r>
              <a:rPr lang="sl-SI" dirty="0" smtClean="0"/>
              <a:t>http://www.zalozbakrtina.si/index.php?page=knjiga&amp;kid=326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xmlns="" val="1716376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Definicija UTD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- univerzalni (kdo je del univerzuma prejemnikov?)</a:t>
            </a:r>
          </a:p>
          <a:p>
            <a:r>
              <a:rPr lang="sl-SI" dirty="0" smtClean="0"/>
              <a:t>- temeljni (zakaj „dohodek“ in ne „prihodek“ )</a:t>
            </a:r>
          </a:p>
          <a:p>
            <a:r>
              <a:rPr lang="sl-SI" dirty="0" smtClean="0"/>
              <a:t>- denarni (kakšna je njegova višina?)</a:t>
            </a:r>
          </a:p>
          <a:p>
            <a:r>
              <a:rPr lang="sl-SI" dirty="0" smtClean="0"/>
              <a:t>- nepogojen z višino prihodkov prejemnika  </a:t>
            </a:r>
          </a:p>
          <a:p>
            <a:r>
              <a:rPr lang="sl-SI" dirty="0" smtClean="0"/>
              <a:t>- nepogojen z pripravljenostjo sprejeti delo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xmlns="" val="507645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reforma socialne države, ki enakost razume kot enakost možnosti (od </a:t>
            </a:r>
            <a:r>
              <a:rPr lang="sl-SI" i="1" dirty="0" smtClean="0"/>
              <a:t>ex post </a:t>
            </a:r>
            <a:r>
              <a:rPr lang="sl-SI" dirty="0" smtClean="0"/>
              <a:t>k </a:t>
            </a:r>
            <a:r>
              <a:rPr lang="sl-SI" i="1" dirty="0" smtClean="0"/>
              <a:t>ex </a:t>
            </a:r>
            <a:r>
              <a:rPr lang="sl-SI" i="1" dirty="0" err="1" smtClean="0"/>
              <a:t>ante</a:t>
            </a:r>
            <a:r>
              <a:rPr lang="sl-SI" dirty="0" smtClean="0"/>
              <a:t>)</a:t>
            </a:r>
          </a:p>
          <a:p>
            <a:r>
              <a:rPr lang="sl-SI" dirty="0" smtClean="0"/>
              <a:t>UTD opušča pripravljenost na delo </a:t>
            </a:r>
          </a:p>
          <a:p>
            <a:r>
              <a:rPr lang="sl-SI" dirty="0" smtClean="0"/>
              <a:t>dvojna past pomoči brezposelnim</a:t>
            </a:r>
          </a:p>
          <a:p>
            <a:r>
              <a:rPr lang="sl-SI" dirty="0" smtClean="0"/>
              <a:t>UTD je socialdemokratski</a:t>
            </a:r>
          </a:p>
          <a:p>
            <a:r>
              <a:rPr lang="sl-SI" dirty="0" smtClean="0"/>
              <a:t>UTD je liberalen in </a:t>
            </a:r>
            <a:r>
              <a:rPr lang="sl-SI" dirty="0" err="1" smtClean="0"/>
              <a:t>antipaternalističen</a:t>
            </a:r>
            <a:endParaRPr lang="sl-SI" dirty="0" smtClean="0"/>
          </a:p>
          <a:p>
            <a:r>
              <a:rPr lang="sl-SI" dirty="0" smtClean="0"/>
              <a:t>UTD in sindikati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xmlns="" val="2283027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Alternativno upravičenje uvedbe UTD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solastništvo nad državnim ozemljem je vir rente (Thomas </a:t>
            </a:r>
            <a:r>
              <a:rPr lang="sl-SI" dirty="0" err="1" smtClean="0"/>
              <a:t>Paine</a:t>
            </a:r>
            <a:r>
              <a:rPr lang="sl-SI" dirty="0" smtClean="0"/>
              <a:t>)</a:t>
            </a:r>
          </a:p>
          <a:p>
            <a:r>
              <a:rPr lang="sl-SI" dirty="0"/>
              <a:t>r</a:t>
            </a:r>
            <a:r>
              <a:rPr lang="sl-SI" smtClean="0"/>
              <a:t>azpršena </a:t>
            </a:r>
            <a:r>
              <a:rPr lang="sl-SI" dirty="0" smtClean="0"/>
              <a:t>produktivnost je </a:t>
            </a:r>
            <a:r>
              <a:rPr lang="sl-SI" smtClean="0"/>
              <a:t>pavšalno ovrednotena.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xmlns="" val="1964472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113</Words>
  <Application>Microsoft Office PowerPoint</Application>
  <PresentationFormat>Po meri</PresentationFormat>
  <Paragraphs>19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5</vt:i4>
      </vt:variant>
    </vt:vector>
  </HeadingPairs>
  <TitlesOfParts>
    <vt:vector size="6" baseType="lpstr">
      <vt:lpstr>Officeova tema</vt:lpstr>
      <vt:lpstr>UNIVERZALNI  TEMELJNI  DOHODEK</vt:lpstr>
      <vt:lpstr>Diapozitiv 2</vt:lpstr>
      <vt:lpstr>Definicija UTD</vt:lpstr>
      <vt:lpstr>Diapozitiv 4</vt:lpstr>
      <vt:lpstr>Alternativno upravičenje uvedbe UTD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UNIVERZALNI  TEMELJNI  DOHODEK</dc:title>
  <dc:creator>Igor</dc:creator>
  <cp:lastModifiedBy>Geisha</cp:lastModifiedBy>
  <cp:revision>6</cp:revision>
  <dcterms:created xsi:type="dcterms:W3CDTF">2016-11-09T13:47:22Z</dcterms:created>
  <dcterms:modified xsi:type="dcterms:W3CDTF">2017-01-09T11:07:53Z</dcterms:modified>
</cp:coreProperties>
</file>